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98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%20Snse%20and%20Alg%20Thkg%20B1%20L3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%20Snse%20and%20Alg%20Thkg%20B1%20L3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2992" y="0"/>
          <a:ext cx="6461615" cy="9144000"/>
        </p:xfrm>
        <a:graphic>
          <a:graphicData uri="http://schemas.openxmlformats.org/presentationml/2006/ole">
            <p:oleObj spid="_x0000_s1028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6461615" cy="9144000"/>
        </p:xfrm>
        <a:graphic>
          <a:graphicData uri="http://schemas.openxmlformats.org/presentationml/2006/ole">
            <p:oleObj spid="_x0000_s2050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Office Theme</vt:lpstr>
      <vt:lpstr>D:\Merry Xmas From Rachel\Maths Resources\Figure it Out Series\Num Snse and Alg Thkg B1 L3.pdf</vt:lpstr>
      <vt:lpstr>D:\Merry Xmas From Rachel\Maths Resources\Figure it Out Series\Num Snse and Alg Thkg B1 L3.pdf</vt:lpstr>
      <vt:lpstr>Slide 1</vt:lpstr>
      <vt:lpstr>Slide 2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fisher</dc:creator>
  <cp:lastModifiedBy>laura fisher</cp:lastModifiedBy>
  <cp:revision>3</cp:revision>
  <dcterms:created xsi:type="dcterms:W3CDTF">2010-04-21T19:47:50Z</dcterms:created>
  <dcterms:modified xsi:type="dcterms:W3CDTF">2010-04-21T19:51:43Z</dcterms:modified>
</cp:coreProperties>
</file>